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giT1tEqR/bUYLOkxddvYIu7uD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1173cb8e2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1173cb8e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1173cb8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a1173cb8e2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1173cb8e2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1173cb8e2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173cb8e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a1173cb8e2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1173cb8e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1173cb8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173cb8e2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1173cb8e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1173cb8e2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1173cb8e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1173cb8e2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1173cb8e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1173cb8e2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1173cb8e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173cb8e2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173cb8e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173cb8e2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1173cb8e2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1173cb8e2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1173cb8e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3440" l="0" r="0" t="20618"/>
          <a:stretch/>
        </p:blipFill>
        <p:spPr>
          <a:xfrm>
            <a:off x="0" y="0"/>
            <a:ext cx="12192000" cy="69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3180150" y="1467650"/>
            <a:ext cx="58317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fr-CH"/>
              <a:t>More Weeds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8624"/>
            <a:ext cx="5134089" cy="16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1173cb8e2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Inpainting</a:t>
            </a:r>
            <a:endParaRPr/>
          </a:p>
        </p:txBody>
      </p:sp>
      <p:pic>
        <p:nvPicPr>
          <p:cNvPr id="149" name="Google Shape;149;g2a1173cb8e2_3_5"/>
          <p:cNvPicPr preferRelativeResize="0"/>
          <p:nvPr/>
        </p:nvPicPr>
        <p:blipFill rotWithShape="1">
          <a:blip r:embed="rId3">
            <a:alphaModFix/>
          </a:blip>
          <a:srcRect b="0" l="0" r="22002" t="0"/>
          <a:stretch/>
        </p:blipFill>
        <p:spPr>
          <a:xfrm>
            <a:off x="3421950" y="746925"/>
            <a:ext cx="6725098" cy="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a1173cb8e2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7050" y="650725"/>
            <a:ext cx="984125" cy="7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a1173cb8e2_3_5"/>
          <p:cNvPicPr preferRelativeResize="0"/>
          <p:nvPr/>
        </p:nvPicPr>
        <p:blipFill rotWithShape="1">
          <a:blip r:embed="rId5">
            <a:alphaModFix/>
          </a:blip>
          <a:srcRect b="0" l="0" r="0" t="6924"/>
          <a:stretch/>
        </p:blipFill>
        <p:spPr>
          <a:xfrm>
            <a:off x="-22550" y="2113813"/>
            <a:ext cx="6549601" cy="40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a1173cb8e2_3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900" y="1910500"/>
            <a:ext cx="6401101" cy="426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1173cb8e2_5_0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r-CH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results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squares with white text&#10;&#10;Description automatically generated" id="158" name="Google Shape;158;g2a1173cb8e2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8120"/>
            <a:ext cx="5476241" cy="4107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grass and dirt&#10;&#10;Description automatically generated" id="159" name="Google Shape;159;g2a1173cb8e2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040" y="1482090"/>
            <a:ext cx="4124962" cy="412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173cb8e2_1_1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Bottom line</a:t>
            </a:r>
            <a:endParaRPr/>
          </a:p>
        </p:txBody>
      </p:sp>
      <p:sp>
        <p:nvSpPr>
          <p:cNvPr id="165" name="Google Shape;165;g2a1173cb8e2_1_1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Generating </a:t>
            </a:r>
            <a:r>
              <a:rPr lang="fr-CH"/>
              <a:t>synthetic</a:t>
            </a:r>
            <a:r>
              <a:rPr lang="fr-CH"/>
              <a:t> data ⇒ Mix-match them with field in various conditions ⇒ more (and various) data for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Could be applied to other </a:t>
            </a:r>
            <a:r>
              <a:rPr lang="fr-CH"/>
              <a:t>scenarios</a:t>
            </a:r>
            <a:r>
              <a:rPr lang="fr-CH"/>
              <a:t> for weeds detection.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1173cb8e2_1_1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r-CH"/>
              <a:t>Datasets</a:t>
            </a:r>
            <a:endParaRPr b="1"/>
          </a:p>
        </p:txBody>
      </p:sp>
      <p:sp>
        <p:nvSpPr>
          <p:cNvPr id="171" name="Google Shape;171;g2a1173cb8e2_1_107"/>
          <p:cNvSpPr/>
          <p:nvPr/>
        </p:nvSpPr>
        <p:spPr>
          <a:xfrm>
            <a:off x="1300480" y="1690688"/>
            <a:ext cx="2611200" cy="1325700"/>
          </a:xfrm>
          <a:prstGeom prst="rect">
            <a:avLst/>
          </a:prstGeom>
          <a:solidFill>
            <a:srgbClr val="A8D08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a1173cb8e2_1_107"/>
          <p:cNvSpPr txBox="1"/>
          <p:nvPr/>
        </p:nvSpPr>
        <p:spPr>
          <a:xfrm>
            <a:off x="1422400" y="187960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CH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bildacher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a1173cb8e2_1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960" y="2064266"/>
            <a:ext cx="746805" cy="5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a1173cb8e2_1_107"/>
          <p:cNvPicPr preferRelativeResize="0"/>
          <p:nvPr/>
        </p:nvPicPr>
        <p:blipFill rotWithShape="1">
          <a:blip r:embed="rId4">
            <a:alphaModFix amt="70000"/>
          </a:blip>
          <a:srcRect b="0" l="0" r="35662" t="0"/>
          <a:stretch/>
        </p:blipFill>
        <p:spPr>
          <a:xfrm>
            <a:off x="5651741" y="1670553"/>
            <a:ext cx="2611120" cy="1325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2a1173cb8e2_1_107"/>
          <p:cNvCxnSpPr/>
          <p:nvPr/>
        </p:nvCxnSpPr>
        <p:spPr>
          <a:xfrm flipH="1">
            <a:off x="2164160" y="3383280"/>
            <a:ext cx="436800" cy="254100"/>
          </a:xfrm>
          <a:prstGeom prst="straightConnector1">
            <a:avLst/>
          </a:prstGeom>
          <a:noFill/>
          <a:ln cap="flat" cmpd="sng" w="9525">
            <a:solidFill>
              <a:srgbClr val="A8D08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6" name="Google Shape;176;g2a1173cb8e2_1_107"/>
          <p:cNvCxnSpPr/>
          <p:nvPr/>
        </p:nvCxnSpPr>
        <p:spPr>
          <a:xfrm>
            <a:off x="2631440" y="3373120"/>
            <a:ext cx="350400" cy="254100"/>
          </a:xfrm>
          <a:prstGeom prst="straightConnector1">
            <a:avLst/>
          </a:prstGeom>
          <a:noFill/>
          <a:ln cap="flat" cmpd="sng" w="9525">
            <a:solidFill>
              <a:srgbClr val="A8D08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g2a1173cb8e2_1_107"/>
          <p:cNvSpPr txBox="1"/>
          <p:nvPr/>
        </p:nvSpPr>
        <p:spPr>
          <a:xfrm>
            <a:off x="477521" y="1728645"/>
            <a:ext cx="7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(4x4)</a:t>
            </a:r>
            <a:endParaRPr/>
          </a:p>
        </p:txBody>
      </p:sp>
      <p:cxnSp>
        <p:nvCxnSpPr>
          <p:cNvPr id="178" name="Google Shape;178;g2a1173cb8e2_1_107"/>
          <p:cNvCxnSpPr>
            <a:stCxn id="171" idx="2"/>
          </p:cNvCxnSpPr>
          <p:nvPr/>
        </p:nvCxnSpPr>
        <p:spPr>
          <a:xfrm>
            <a:off x="2606080" y="3016388"/>
            <a:ext cx="15300" cy="366900"/>
          </a:xfrm>
          <a:prstGeom prst="straightConnector1">
            <a:avLst/>
          </a:prstGeom>
          <a:noFill/>
          <a:ln cap="flat" cmpd="sng" w="9525">
            <a:solidFill>
              <a:srgbClr val="A8D08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g2a1173cb8e2_1_107"/>
          <p:cNvSpPr/>
          <p:nvPr/>
        </p:nvSpPr>
        <p:spPr>
          <a:xfrm>
            <a:off x="1849120" y="3688080"/>
            <a:ext cx="609600" cy="497700"/>
          </a:xfrm>
          <a:prstGeom prst="rect">
            <a:avLst/>
          </a:prstGeom>
          <a:solidFill>
            <a:srgbClr val="E1EFD8"/>
          </a:solidFill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/>
          </a:p>
        </p:txBody>
      </p:sp>
      <p:sp>
        <p:nvSpPr>
          <p:cNvPr id="180" name="Google Shape;180;g2a1173cb8e2_1_107"/>
          <p:cNvSpPr/>
          <p:nvPr/>
        </p:nvSpPr>
        <p:spPr>
          <a:xfrm>
            <a:off x="2763520" y="3688080"/>
            <a:ext cx="609600" cy="497700"/>
          </a:xfrm>
          <a:prstGeom prst="rect">
            <a:avLst/>
          </a:prstGeom>
          <a:solidFill>
            <a:srgbClr val="E1EFD8"/>
          </a:solidFill>
          <a:ln cap="flat" cmpd="sng" w="381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/>
          </a:p>
        </p:txBody>
      </p:sp>
      <p:sp>
        <p:nvSpPr>
          <p:cNvPr id="181" name="Google Shape;181;g2a1173cb8e2_1_107"/>
          <p:cNvSpPr txBox="1"/>
          <p:nvPr/>
        </p:nvSpPr>
        <p:spPr>
          <a:xfrm>
            <a:off x="3464560" y="3779521"/>
            <a:ext cx="148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backgrounds</a:t>
            </a:r>
            <a:endParaRPr/>
          </a:p>
        </p:txBody>
      </p:sp>
      <p:sp>
        <p:nvSpPr>
          <p:cNvPr id="182" name="Google Shape;182;g2a1173cb8e2_1_107"/>
          <p:cNvSpPr txBox="1"/>
          <p:nvPr/>
        </p:nvSpPr>
        <p:spPr>
          <a:xfrm>
            <a:off x="5466080" y="183896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bildacher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a1173cb8e2_1_107"/>
          <p:cNvSpPr/>
          <p:nvPr/>
        </p:nvSpPr>
        <p:spPr>
          <a:xfrm>
            <a:off x="8950960" y="1680621"/>
            <a:ext cx="2611200" cy="1325700"/>
          </a:xfrm>
          <a:prstGeom prst="rect">
            <a:avLst/>
          </a:prstGeom>
          <a:solidFill>
            <a:srgbClr val="A8D08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a1173cb8e2_1_107"/>
          <p:cNvSpPr txBox="1"/>
          <p:nvPr/>
        </p:nvSpPr>
        <p:spPr>
          <a:xfrm>
            <a:off x="9174480" y="183896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</a:t>
            </a:r>
            <a:endParaRPr/>
          </a:p>
        </p:txBody>
      </p:sp>
      <p:sp>
        <p:nvSpPr>
          <p:cNvPr id="185" name="Google Shape;185;g2a1173cb8e2_1_107"/>
          <p:cNvSpPr txBox="1"/>
          <p:nvPr/>
        </p:nvSpPr>
        <p:spPr>
          <a:xfrm>
            <a:off x="4897121" y="1728645"/>
            <a:ext cx="7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(8x8)</a:t>
            </a:r>
            <a:endParaRPr/>
          </a:p>
        </p:txBody>
      </p:sp>
      <p:sp>
        <p:nvSpPr>
          <p:cNvPr id="186" name="Google Shape;186;g2a1173cb8e2_1_107"/>
          <p:cNvSpPr txBox="1"/>
          <p:nvPr/>
        </p:nvSpPr>
        <p:spPr>
          <a:xfrm>
            <a:off x="8270241" y="1779445"/>
            <a:ext cx="7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(4x4)</a:t>
            </a:r>
            <a:endParaRPr/>
          </a:p>
        </p:txBody>
      </p:sp>
      <p:sp>
        <p:nvSpPr>
          <p:cNvPr id="187" name="Google Shape;187;g2a1173cb8e2_1_107"/>
          <p:cNvSpPr/>
          <p:nvPr/>
        </p:nvSpPr>
        <p:spPr>
          <a:xfrm>
            <a:off x="4709160" y="4917613"/>
            <a:ext cx="2611200" cy="1325700"/>
          </a:xfrm>
          <a:prstGeom prst="rect">
            <a:avLst/>
          </a:prstGeom>
          <a:solidFill>
            <a:srgbClr val="A8D08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8D0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a1173cb8e2_1_107"/>
          <p:cNvSpPr txBox="1"/>
          <p:nvPr/>
        </p:nvSpPr>
        <p:spPr>
          <a:xfrm>
            <a:off x="5516880" y="5303520"/>
            <a:ext cx="10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drone</a:t>
            </a:r>
            <a:endParaRPr/>
          </a:p>
        </p:txBody>
      </p:sp>
      <p:cxnSp>
        <p:nvCxnSpPr>
          <p:cNvPr id="189" name="Google Shape;189;g2a1173cb8e2_1_107"/>
          <p:cNvCxnSpPr/>
          <p:nvPr/>
        </p:nvCxnSpPr>
        <p:spPr>
          <a:xfrm>
            <a:off x="6837680" y="4912123"/>
            <a:ext cx="0" cy="1325700"/>
          </a:xfrm>
          <a:prstGeom prst="straightConnector1">
            <a:avLst/>
          </a:prstGeom>
          <a:noFill/>
          <a:ln cap="flat" cmpd="sng" w="9525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g2a1173cb8e2_1_107"/>
          <p:cNvCxnSpPr/>
          <p:nvPr/>
        </p:nvCxnSpPr>
        <p:spPr>
          <a:xfrm>
            <a:off x="5232400" y="4942603"/>
            <a:ext cx="0" cy="1325700"/>
          </a:xfrm>
          <a:prstGeom prst="straightConnector1">
            <a:avLst/>
          </a:prstGeom>
          <a:noFill/>
          <a:ln cap="flat" cmpd="sng" w="9525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g2a1173cb8e2_1_107"/>
          <p:cNvCxnSpPr/>
          <p:nvPr/>
        </p:nvCxnSpPr>
        <p:spPr>
          <a:xfrm>
            <a:off x="4709160" y="5303520"/>
            <a:ext cx="2611200" cy="0"/>
          </a:xfrm>
          <a:prstGeom prst="straightConnector1">
            <a:avLst/>
          </a:prstGeom>
          <a:noFill/>
          <a:ln cap="flat" cmpd="sng" w="9525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g2a1173cb8e2_1_107"/>
          <p:cNvCxnSpPr/>
          <p:nvPr/>
        </p:nvCxnSpPr>
        <p:spPr>
          <a:xfrm>
            <a:off x="4719320" y="5862320"/>
            <a:ext cx="2611200" cy="0"/>
          </a:xfrm>
          <a:prstGeom prst="straightConnector1">
            <a:avLst/>
          </a:prstGeom>
          <a:noFill/>
          <a:ln cap="flat" cmpd="sng" w="9525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g2a1173cb8e2_1_107"/>
          <p:cNvSpPr txBox="1"/>
          <p:nvPr/>
        </p:nvSpPr>
        <p:spPr>
          <a:xfrm>
            <a:off x="7416800" y="5435600"/>
            <a:ext cx="8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6000</a:t>
            </a:r>
            <a:endParaRPr/>
          </a:p>
        </p:txBody>
      </p:sp>
      <p:sp>
        <p:nvSpPr>
          <p:cNvPr id="194" name="Google Shape;194;g2a1173cb8e2_1_107"/>
          <p:cNvSpPr txBox="1"/>
          <p:nvPr/>
        </p:nvSpPr>
        <p:spPr>
          <a:xfrm>
            <a:off x="4719320" y="4592320"/>
            <a:ext cx="105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8000</a:t>
            </a:r>
            <a:endParaRPr/>
          </a:p>
        </p:txBody>
      </p:sp>
      <p:cxnSp>
        <p:nvCxnSpPr>
          <p:cNvPr id="195" name="Google Shape;195;g2a1173cb8e2_1_107"/>
          <p:cNvCxnSpPr/>
          <p:nvPr/>
        </p:nvCxnSpPr>
        <p:spPr>
          <a:xfrm>
            <a:off x="4673644" y="1690688"/>
            <a:ext cx="0" cy="2058600"/>
          </a:xfrm>
          <a:prstGeom prst="straightConnector1">
            <a:avLst/>
          </a:prstGeom>
          <a:noFill/>
          <a:ln cap="flat" cmpd="sng" w="57150">
            <a:solidFill>
              <a:srgbClr val="38562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g2a1173cb8e2_1_107"/>
          <p:cNvSpPr txBox="1"/>
          <p:nvPr/>
        </p:nvSpPr>
        <p:spPr>
          <a:xfrm>
            <a:off x="7711396" y="3119120"/>
            <a:ext cx="7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3800</a:t>
            </a:r>
            <a:endParaRPr/>
          </a:p>
        </p:txBody>
      </p:sp>
      <p:sp>
        <p:nvSpPr>
          <p:cNvPr id="197" name="Google Shape;197;g2a1173cb8e2_1_107"/>
          <p:cNvSpPr txBox="1"/>
          <p:nvPr/>
        </p:nvSpPr>
        <p:spPr>
          <a:xfrm>
            <a:off x="11135359" y="3123753"/>
            <a:ext cx="6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</a:t>
            </a:r>
            <a:endParaRPr/>
          </a:p>
        </p:txBody>
      </p:sp>
      <p:cxnSp>
        <p:nvCxnSpPr>
          <p:cNvPr id="198" name="Google Shape;198;g2a1173cb8e2_1_107"/>
          <p:cNvCxnSpPr>
            <a:stCxn id="187" idx="1"/>
            <a:endCxn id="171" idx="1"/>
          </p:cNvCxnSpPr>
          <p:nvPr/>
        </p:nvCxnSpPr>
        <p:spPr>
          <a:xfrm rot="10800000">
            <a:off x="1300560" y="2353663"/>
            <a:ext cx="3408600" cy="3226800"/>
          </a:xfrm>
          <a:prstGeom prst="bentConnector3">
            <a:avLst>
              <a:gd fmla="val 106709" name="adj1"/>
            </a:avLst>
          </a:prstGeom>
          <a:noFill/>
          <a:ln cap="flat" cmpd="sng" w="9525">
            <a:solidFill>
              <a:srgbClr val="54813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" name="Google Shape;199;g2a1173cb8e2_1_107"/>
          <p:cNvCxnSpPr>
            <a:stCxn id="187" idx="3"/>
            <a:endCxn id="174" idx="2"/>
          </p:cNvCxnSpPr>
          <p:nvPr/>
        </p:nvCxnSpPr>
        <p:spPr>
          <a:xfrm rot="10800000">
            <a:off x="6957360" y="2996263"/>
            <a:ext cx="363000" cy="2584200"/>
          </a:xfrm>
          <a:prstGeom prst="bentConnector4">
            <a:avLst>
              <a:gd fmla="val -62975" name="adj1"/>
              <a:gd fmla="val 62825" name="adj2"/>
            </a:avLst>
          </a:prstGeom>
          <a:noFill/>
          <a:ln cap="flat" cmpd="sng" w="9525">
            <a:solidFill>
              <a:srgbClr val="54813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173cb8e2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Application / Weeds Detection</a:t>
            </a:r>
            <a:endParaRPr/>
          </a:p>
        </p:txBody>
      </p:sp>
      <p:sp>
        <p:nvSpPr>
          <p:cNvPr id="92" name="Google Shape;92;g2a1173cb8e2_1_0"/>
          <p:cNvSpPr txBox="1"/>
          <p:nvPr>
            <p:ph idx="1" type="body"/>
          </p:nvPr>
        </p:nvSpPr>
        <p:spPr>
          <a:xfrm>
            <a:off x="838200" y="1825625"/>
            <a:ext cx="5580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Drone takes image of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Detect weeds in images</a:t>
            </a:r>
            <a:endParaRPr/>
          </a:p>
        </p:txBody>
      </p:sp>
      <p:pic>
        <p:nvPicPr>
          <p:cNvPr id="93" name="Google Shape;93;g2a1173cb8e2_1_0"/>
          <p:cNvPicPr preferRelativeResize="0"/>
          <p:nvPr/>
        </p:nvPicPr>
        <p:blipFill rotWithShape="1">
          <a:blip r:embed="rId3">
            <a:alphaModFix/>
          </a:blip>
          <a:srcRect b="0" l="49872" r="0" t="0"/>
          <a:stretch/>
        </p:blipFill>
        <p:spPr>
          <a:xfrm>
            <a:off x="6083825" y="1217888"/>
            <a:ext cx="5580900" cy="556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173cb8e2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Image annotation is very expensive</a:t>
            </a:r>
            <a:endParaRPr/>
          </a:p>
        </p:txBody>
      </p:sp>
      <p:pic>
        <p:nvPicPr>
          <p:cNvPr id="99" name="Google Shape;99;g2a1173cb8e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75" y="1554325"/>
            <a:ext cx="10634474" cy="4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1173cb8e2_1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Can GenAI help in generating images?</a:t>
            </a:r>
            <a:endParaRPr/>
          </a:p>
        </p:txBody>
      </p:sp>
      <p:sp>
        <p:nvSpPr>
          <p:cNvPr id="105" name="Google Shape;105;g2a1173cb8e2_1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Generative Adversarial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Stable diffusion Inpaiting.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1173cb8e2_1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Generative Adversarial Network Model</a:t>
            </a:r>
            <a:endParaRPr/>
          </a:p>
        </p:txBody>
      </p:sp>
      <p:sp>
        <p:nvSpPr>
          <p:cNvPr id="111" name="Google Shape;111;g2a1173cb8e2_1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-CH"/>
              <a:t>We trained a model based on pre-annotated image patches.</a:t>
            </a:r>
            <a:endParaRPr/>
          </a:p>
        </p:txBody>
      </p:sp>
      <p:pic>
        <p:nvPicPr>
          <p:cNvPr id="112" name="Google Shape;112;g2a1173cb8e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213" y="2590250"/>
            <a:ext cx="5879574" cy="34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a1173cb8e2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50" y="21335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1173cb8e2_1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Add generated weeds on backgrounds</a:t>
            </a:r>
            <a:endParaRPr/>
          </a:p>
        </p:txBody>
      </p:sp>
      <p:pic>
        <p:nvPicPr>
          <p:cNvPr id="123" name="Google Shape;123;g2a1173cb8e2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2" y="1825624"/>
            <a:ext cx="2258345" cy="23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a1173cb8e2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118" y="4286278"/>
            <a:ext cx="2258345" cy="23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a1173cb8e2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132" y="1825625"/>
            <a:ext cx="2258345" cy="23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a1173cb8e2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0455" y="4286284"/>
            <a:ext cx="2258345" cy="23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a1173cb8e2_1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03" y="4286286"/>
            <a:ext cx="2258345" cy="23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a1173cb8e2_1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0450" y="1825628"/>
            <a:ext cx="2258345" cy="232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1173cb8e2_3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Methods for adding images on backgrounds</a:t>
            </a:r>
            <a:endParaRPr/>
          </a:p>
        </p:txBody>
      </p:sp>
      <p:cxnSp>
        <p:nvCxnSpPr>
          <p:cNvPr id="134" name="Google Shape;134;g2a1173cb8e2_3_21"/>
          <p:cNvCxnSpPr/>
          <p:nvPr/>
        </p:nvCxnSpPr>
        <p:spPr>
          <a:xfrm>
            <a:off x="2235450" y="3285150"/>
            <a:ext cx="74256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5" name="Google Shape;135;g2a1173cb8e2_3_21"/>
          <p:cNvSpPr txBox="1"/>
          <p:nvPr/>
        </p:nvSpPr>
        <p:spPr>
          <a:xfrm>
            <a:off x="8553075" y="3498975"/>
            <a:ext cx="178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Inpainting</a:t>
            </a:r>
            <a:endParaRPr/>
          </a:p>
        </p:txBody>
      </p:sp>
      <p:sp>
        <p:nvSpPr>
          <p:cNvPr id="136" name="Google Shape;136;g2a1173cb8e2_3_21"/>
          <p:cNvSpPr txBox="1"/>
          <p:nvPr/>
        </p:nvSpPr>
        <p:spPr>
          <a:xfrm>
            <a:off x="838200" y="34989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CH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overlay</a:t>
            </a:r>
            <a:endParaRPr/>
          </a:p>
        </p:txBody>
      </p:sp>
      <p:pic>
        <p:nvPicPr>
          <p:cNvPr id="137" name="Google Shape;137;g2a1173cb8e2_3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825" y="4165750"/>
            <a:ext cx="4421966" cy="24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1173cb8e2_3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Simple overlay</a:t>
            </a:r>
            <a:endParaRPr/>
          </a:p>
        </p:txBody>
      </p:sp>
      <p:pic>
        <p:nvPicPr>
          <p:cNvPr id="143" name="Google Shape;143;g2a1173cb8e2_3_26"/>
          <p:cNvPicPr preferRelativeResize="0"/>
          <p:nvPr/>
        </p:nvPicPr>
        <p:blipFill rotWithShape="1">
          <a:blip r:embed="rId3">
            <a:alphaModFix/>
          </a:blip>
          <a:srcRect b="0" l="0" r="0" t="7544"/>
          <a:stretch/>
        </p:blipFill>
        <p:spPr>
          <a:xfrm>
            <a:off x="2015775" y="1457925"/>
            <a:ext cx="8383974" cy="51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2023-12-01T11:31:58Z</dcterms:created>
  <dc:creator>PASCUAL DEOCON, Cristina</dc:creator>
</cp:coreProperties>
</file>